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83" autoAdjust="0"/>
  </p:normalViewPr>
  <p:slideViewPr>
    <p:cSldViewPr>
      <p:cViewPr>
        <p:scale>
          <a:sx n="125" d="100"/>
          <a:sy n="125" d="100"/>
        </p:scale>
        <p:origin x="-1956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534" y="307717"/>
            <a:ext cx="8229600" cy="1143000"/>
          </a:xfrm>
        </p:spPr>
        <p:txBody>
          <a:bodyPr anchor="t" anchorCtr="0"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Стоимость питания обучающихся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611561" y="1129443"/>
            <a:ext cx="3188544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1-11 классы </a:t>
            </a:r>
          </a:p>
          <a:p>
            <a:pPr algn="ctr"/>
            <a:r>
              <a:rPr lang="ru-RU" b="1" i="1" dirty="0" smtClean="0"/>
              <a:t>(бесплатное питание)</a:t>
            </a:r>
            <a:endParaRPr lang="ru-RU" b="1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9573" y="2420888"/>
            <a:ext cx="1152128" cy="736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1-4 классы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02573" y="2420888"/>
            <a:ext cx="1170130" cy="7389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Дети с ОВЗ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дети-инвалиды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1-4 классы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373800" y="1129443"/>
            <a:ext cx="3158640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u="sng" dirty="0" smtClean="0"/>
              <a:t>5-11 классы</a:t>
            </a:r>
            <a:endParaRPr lang="ru-RU" sz="2000" b="1" i="1" u="sng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2442504"/>
            <a:ext cx="12241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5-11 классы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3252" y="2445229"/>
            <a:ext cx="1196254" cy="725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5-11 классы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(малообеспеченные, опекаемые дети)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6370" y="3401229"/>
            <a:ext cx="1175011" cy="79934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смена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106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смена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135руб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91312" y="3401229"/>
            <a:ext cx="1180487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3354289"/>
            <a:ext cx="1224136" cy="72008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родительская </a:t>
            </a:r>
            <a:r>
              <a:rPr lang="ru-RU" sz="1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оплата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3454" y="3354290"/>
            <a:ext cx="1196255" cy="72008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родительская оплата</a:t>
            </a:r>
            <a:endParaRPr lang="ru-RU" sz="1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95836" y="2420888"/>
            <a:ext cx="1116124" cy="74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Дети с ОВЗ,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дети-инвалиды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5-11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классы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23936" y="3401229"/>
            <a:ext cx="1188024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264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4048" y="4297143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 руб.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доплата из муниципального бюджета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89230" y="4297143"/>
            <a:ext cx="1196255" cy="72008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42 руб.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доплата из муниципального бюджета</a:t>
            </a:r>
          </a:p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745926" y="2442504"/>
            <a:ext cx="1201931" cy="725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5-11 классы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(дети из многодетных семей)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724975" y="3354290"/>
            <a:ext cx="1201931" cy="74568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родительская оплата</a:t>
            </a:r>
            <a:endParaRPr lang="ru-RU" sz="1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724974" y="4297143"/>
            <a:ext cx="1201931" cy="71567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42 руб.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доплата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из муниципального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 руб.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доплата из краевого бюджета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44740" y="2043843"/>
            <a:ext cx="484632" cy="34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945322" y="2049042"/>
            <a:ext cx="484632" cy="34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411582" y="2066295"/>
            <a:ext cx="484632" cy="34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98489" y="4451261"/>
            <a:ext cx="2859300" cy="60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Услуга по организации питания: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22 руб. – одноразовое питание,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44 руб. – двухразовое питание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745041" y="2066295"/>
            <a:ext cx="484632" cy="364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104575" y="2066767"/>
            <a:ext cx="484632" cy="364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5373800" y="2047329"/>
            <a:ext cx="484632" cy="364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11560" y="3181132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066480" y="3209698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3557789" y="3198462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гнутая влево стрелка 31"/>
          <p:cNvSpPr/>
          <p:nvPr/>
        </p:nvSpPr>
        <p:spPr>
          <a:xfrm>
            <a:off x="264188" y="4099973"/>
            <a:ext cx="434300" cy="9128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Выгнутая вправо стрелка 35"/>
          <p:cNvSpPr/>
          <p:nvPr/>
        </p:nvSpPr>
        <p:spPr>
          <a:xfrm>
            <a:off x="3563888" y="4099973"/>
            <a:ext cx="504056" cy="9320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1936767" y="4116454"/>
            <a:ext cx="422973" cy="344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494958" y="3162609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6850423" y="3167988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8225733" y="3174810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5494958" y="4099973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6850221" y="4101968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8225733" y="4099624"/>
            <a:ext cx="242316" cy="188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Официальный сайт МАОУ Старской СОШ - $Site_NAME$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34" y="5115620"/>
            <a:ext cx="1391739" cy="119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du371.minsk.edu.by/ru/sm.aspx?guid=90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92986"/>
            <a:ext cx="1253458" cy="125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AutoShape 6" descr="картинки фрукты для детей, карточки домана скачать | Фрукты, Овощи для  детей, Для дете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AutoShape 8" descr="картинки фрукты для детей, карточки домана скачать | Фрукты, Овощи для  детей, Для дете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Наклейка Монеты PNG - AVATAN PL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516" y="5193510"/>
            <a:ext cx="1808430" cy="126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Овал 47"/>
          <p:cNvSpPr/>
          <p:nvPr/>
        </p:nvSpPr>
        <p:spPr>
          <a:xfrm>
            <a:off x="2162363" y="5193510"/>
            <a:ext cx="4443908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Учащимся 1-11 классов с ОВЗ и детям-инвалидам, обучающимся на дому, выплачивается ежемесячно до 8 числа месяца, следующего за отчетным, компенсация за двухразовое горячее питание. Размер компенсации равен размеру стоимости питания </a:t>
            </a:r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с учетом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услуги по организации питания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9573" y="6459411"/>
            <a:ext cx="8511373" cy="3539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родители! Если у вас есть вопросы по оплате за питание ребенка или предоставлению денежной компенсации, обратитесь к директору школы ____________________________________________________________________ или по телефону_____________________.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314</TotalTime>
  <Words>189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Стоимость питания обучающихся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UMTB-N2</cp:lastModifiedBy>
  <cp:revision>33</cp:revision>
  <cp:lastPrinted>2022-04-13T11:40:12Z</cp:lastPrinted>
  <dcterms:created xsi:type="dcterms:W3CDTF">2022-04-13T06:11:36Z</dcterms:created>
  <dcterms:modified xsi:type="dcterms:W3CDTF">2024-01-18T10:14:10Z</dcterms:modified>
</cp:coreProperties>
</file>