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6" r:id="rId3"/>
    <p:sldId id="275" r:id="rId4"/>
    <p:sldId id="276" r:id="rId5"/>
    <p:sldId id="277" r:id="rId6"/>
    <p:sldId id="268" r:id="rId7"/>
    <p:sldId id="270" r:id="rId8"/>
    <p:sldId id="267" r:id="rId9"/>
    <p:sldId id="269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5047745-ED09-41A2-B320-51BC5E3DDB86}">
          <p14:sldIdLst>
            <p14:sldId id="256"/>
            <p14:sldId id="266"/>
            <p14:sldId id="275"/>
            <p14:sldId id="276"/>
            <p14:sldId id="277"/>
            <p14:sldId id="268"/>
            <p14:sldId id="270"/>
            <p14:sldId id="267"/>
            <p14:sldId id="269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4DE98-FCE0-449C-BCB1-CE070AE3512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991DE-332D-48BD-84D7-1DE90A0CB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8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33400"/>
            <a:ext cx="8076732" cy="286816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Один день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жизни школьной столовой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39864"/>
            <a:ext cx="6984776" cy="262544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algn="ctr"/>
            <a:endParaRPr lang="ru-RU" sz="4000" b="1" dirty="0" smtClean="0"/>
          </a:p>
          <a:p>
            <a:pPr algn="ctr"/>
            <a:endParaRPr lang="ru-RU" sz="4000" b="1" dirty="0"/>
          </a:p>
          <a:p>
            <a:pPr algn="ctr"/>
            <a:r>
              <a:rPr lang="ru-RU" sz="4000" b="1" dirty="0" smtClean="0"/>
              <a:t>Приготовление завтрака</a:t>
            </a:r>
          </a:p>
          <a:p>
            <a:pPr algn="ctr"/>
            <a:endParaRPr lang="ru-RU" sz="4000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г</a:t>
            </a:r>
            <a:r>
              <a:rPr lang="ru-RU" b="1" dirty="0" smtClean="0"/>
              <a:t>. Славянск-на-Кубани</a:t>
            </a:r>
            <a:endParaRPr lang="ru-RU" b="1" dirty="0" smtClean="0"/>
          </a:p>
          <a:p>
            <a:pPr algn="ctr"/>
            <a:r>
              <a:rPr lang="ru-RU" b="1" dirty="0" smtClean="0"/>
              <a:t>Лицей №4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68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40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Завтрак готов</a:t>
            </a:r>
            <a:br>
              <a:rPr lang="ru-RU" dirty="0" smtClean="0"/>
            </a:br>
            <a:r>
              <a:rPr lang="ru-RU" dirty="0" smtClean="0"/>
              <a:t> дежурные накрывают на столы</a:t>
            </a: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286458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281297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14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83568" y="260648"/>
            <a:ext cx="7920880" cy="18002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b="1" dirty="0" smtClean="0"/>
              <a:t>Сегодня на завтрак </a:t>
            </a:r>
            <a:r>
              <a:rPr lang="ru-RU" b="1" dirty="0"/>
              <a:t>у ребят будет творожная  </a:t>
            </a:r>
            <a:r>
              <a:rPr lang="ru-RU" b="1" dirty="0" smtClean="0"/>
              <a:t>запеканка. А как это происходит на кухне, и что делают </a:t>
            </a:r>
            <a:r>
              <a:rPr lang="ru-RU" b="1" dirty="0" smtClean="0"/>
              <a:t>повара, </a:t>
            </a:r>
            <a:r>
              <a:rPr lang="ru-RU" b="1" dirty="0" smtClean="0"/>
              <a:t>мы с вами  сейчас и понаблюдаем.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445591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86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Смазываем форму для выпечки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211" y="1609725"/>
            <a:ext cx="3634978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53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Загружаем творог в специальную ёмкость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211" y="1609725"/>
            <a:ext cx="3634978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067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Смешиваем все ингредиенты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4640920" cy="499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40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848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Машина помогает перемешать всё до однородной массы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5616624" cy="407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43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Творожную массу повар равномерно распределяет в специальной форме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984" y="1628800"/>
            <a:ext cx="336538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340336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57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6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Теперь нашу запеканку Помещаем </a:t>
            </a:r>
            <a:r>
              <a:rPr lang="ru-RU" dirty="0" smtClean="0"/>
              <a:t>в специальный шкаф  для выпечки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4834880" cy="48269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76264"/>
            <a:ext cx="5112568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34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4080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Вот и фрукты на завтрак </a:t>
            </a:r>
            <a:br>
              <a:rPr lang="ru-RU" sz="3200" dirty="0" smtClean="0"/>
            </a:br>
            <a:r>
              <a:rPr lang="ru-RU" sz="3200" dirty="0" smtClean="0"/>
              <a:t>и</a:t>
            </a:r>
            <a:br>
              <a:rPr lang="ru-RU" sz="3200" dirty="0" smtClean="0"/>
            </a:br>
            <a:r>
              <a:rPr lang="ru-RU" sz="3200" dirty="0" smtClean="0"/>
              <a:t> горячий сладкий чай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4" y="2348880"/>
            <a:ext cx="295232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508"/>
            <a:ext cx="319908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0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74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Один день  из  жизни школьной столовой</vt:lpstr>
      <vt:lpstr>Презентация PowerPoint</vt:lpstr>
      <vt:lpstr>Смазываем форму для выпечки</vt:lpstr>
      <vt:lpstr>Загружаем творог в специальную ёмкость</vt:lpstr>
      <vt:lpstr>Смешиваем все ингредиенты</vt:lpstr>
      <vt:lpstr>Машина помогает перемешать всё до однородной массы</vt:lpstr>
      <vt:lpstr>Творожную массу повар равномерно распределяет в специальной форме</vt:lpstr>
      <vt:lpstr>Теперь нашу запеканку Помещаем в специальный шкаф  для выпечки</vt:lpstr>
      <vt:lpstr>  Вот и фрукты на завтрак  и  горячий сладкий чай</vt:lpstr>
      <vt:lpstr> Завтрак готов  дежурные накрывают на столы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Один день из жизни школьной столовой</dc:title>
  <dc:creator>ЭКЗАМЕН</dc:creator>
  <cp:lastModifiedBy>ЕГЭ</cp:lastModifiedBy>
  <cp:revision>14</cp:revision>
  <dcterms:created xsi:type="dcterms:W3CDTF">2024-03-25T09:34:35Z</dcterms:created>
  <dcterms:modified xsi:type="dcterms:W3CDTF">2024-03-25T12:16:12Z</dcterms:modified>
</cp:coreProperties>
</file>